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9" r:id="rId2"/>
    <p:sldId id="258" r:id="rId3"/>
    <p:sldId id="261" r:id="rId4"/>
    <p:sldId id="262" r:id="rId5"/>
    <p:sldId id="263" r:id="rId6"/>
    <p:sldId id="264" r:id="rId7"/>
    <p:sldId id="265" r:id="rId8"/>
    <p:sldId id="266" r:id="rId9"/>
    <p:sldId id="267" r:id="rId10"/>
    <p:sldId id="268" r:id="rId11"/>
    <p:sldId id="269" r:id="rId12"/>
    <p:sldId id="260"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65"/>
    <p:restoredTop sz="79760" autoAdjust="0"/>
  </p:normalViewPr>
  <p:slideViewPr>
    <p:cSldViewPr snapToGrid="0" snapToObjects="1" showGuides="1">
      <p:cViewPr varScale="1">
        <p:scale>
          <a:sx n="103" d="100"/>
          <a:sy n="103" d="100"/>
        </p:scale>
        <p:origin x="2608"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a:solidFill>
                  <a:schemeClr val="tx1"/>
                </a:solidFill>
                <a:latin typeface="+mn-lt"/>
                <a:ea typeface="+mn-ea"/>
                <a:cs typeface="+mn-cs"/>
              </a:rPr>
              <a:t>MEAT, FISH AND DAIRY PRODUCTS AND THE RISK OF CANCER: MATRIX</a:t>
            </a:r>
            <a:endParaRPr lang="en-GB" dirty="0"/>
          </a:p>
          <a:p>
            <a:endParaRPr lang="en-GB" dirty="0"/>
          </a:p>
          <a:p>
            <a:r>
              <a:rPr lang="en-GB" dirty="0"/>
              <a:t>Footnotes:</a:t>
            </a:r>
          </a:p>
          <a:p>
            <a:r>
              <a:rPr lang="en-GB" sz="1200" b="0" i="0" u="none" strike="noStrike" kern="1200" baseline="0" dirty="0">
                <a:solidFill>
                  <a:schemeClr val="tx1"/>
                </a:solidFill>
                <a:latin typeface="+mn-lt"/>
                <a:ea typeface="+mn-ea"/>
                <a:cs typeface="+mn-cs"/>
              </a:rPr>
              <a:t>1 The term ‘processed meat’ in the CUP refers to meats transformed through salting, curing, fermentation, smoking or other processes to enhance flavour or improve preservation.</a:t>
            </a:r>
          </a:p>
          <a:p>
            <a:r>
              <a:rPr lang="en-GB" sz="1200" b="0" i="0" u="none" strike="noStrike" kern="1200" baseline="0" dirty="0">
                <a:solidFill>
                  <a:schemeClr val="tx1"/>
                </a:solidFill>
                <a:latin typeface="+mn-lt"/>
                <a:ea typeface="+mn-ea"/>
                <a:cs typeface="+mn-cs"/>
              </a:rPr>
              <a:t>2 The evidence for dairy products and colorectal cancer includes total dairy, milk and cheese and dietary calcium intakes.</a:t>
            </a:r>
          </a:p>
          <a:p>
            <a:r>
              <a:rPr lang="en-GB" sz="1200" b="0" i="0" u="none" strike="noStrike" kern="1200" baseline="0" dirty="0">
                <a:solidFill>
                  <a:schemeClr val="tx1"/>
                </a:solidFill>
                <a:latin typeface="+mn-lt"/>
                <a:ea typeface="+mn-ea"/>
                <a:cs typeface="+mn-cs"/>
              </a:rPr>
              <a:t>3 The term ‘red meat’ in the CUP refers to beef, veal, pork, lamb, mutton, horse and goat.</a:t>
            </a:r>
          </a:p>
          <a:p>
            <a:r>
              <a:rPr lang="en-GB" sz="1200" b="0" i="0" u="none" strike="noStrike" kern="1200" baseline="0" dirty="0">
                <a:solidFill>
                  <a:schemeClr val="tx1"/>
                </a:solidFill>
                <a:latin typeface="+mn-lt"/>
                <a:ea typeface="+mn-ea"/>
                <a:cs typeface="+mn-cs"/>
              </a:rPr>
              <a:t>4 Cantonese-style salted fish is part of the traditional diet consumed by people living in the Pearl River Delta region in Southern China. This style of fish, which is prepared with less salt than is used in the northern part of China, is allowed to ferment, and so is eaten in a decomposed state. This conclusion does not apply to fish preserved (or salted) by other means. Evidence is primarily from case-control studies, there is only one cohort study.</a:t>
            </a:r>
          </a:p>
          <a:p>
            <a:r>
              <a:rPr lang="en-GB" sz="1200" b="0" i="0" u="none" strike="noStrike" kern="1200" baseline="0" dirty="0">
                <a:solidFill>
                  <a:schemeClr val="tx1"/>
                </a:solidFill>
                <a:latin typeface="+mn-lt"/>
                <a:ea typeface="+mn-ea"/>
                <a:cs typeface="+mn-cs"/>
              </a:rPr>
              <a:t>5 The evidence for dairy products and premenopausal breast cancer includes total dairy and milk intakes.</a:t>
            </a:r>
          </a:p>
          <a:p>
            <a:r>
              <a:rPr lang="en-GB" sz="1200" b="0" i="0" u="none" strike="noStrike" kern="1200" baseline="0" dirty="0">
                <a:solidFill>
                  <a:schemeClr val="tx1"/>
                </a:solidFill>
                <a:latin typeface="+mn-lt"/>
                <a:ea typeface="+mn-ea"/>
                <a:cs typeface="+mn-cs"/>
              </a:rPr>
              <a:t>6 The term ‘haem iron’ refers to iron attached to a haemoprotein, which is found only in foods of animal origin. Foods that contain haem iron include red and processed meat, fish and poultry.</a:t>
            </a:r>
          </a:p>
          <a:p>
            <a:r>
              <a:rPr lang="en-GB" sz="1200" b="0" i="0" u="none" strike="noStrike" kern="1200" baseline="0" dirty="0">
                <a:solidFill>
                  <a:schemeClr val="tx1"/>
                </a:solidFill>
                <a:latin typeface="+mn-lt"/>
                <a:ea typeface="+mn-ea"/>
                <a:cs typeface="+mn-cs"/>
              </a:rPr>
              <a:t>7 The evidence for dairy products and prostate cancer includes total dairy, milk, cheese and yogurt intakes.</a:t>
            </a:r>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11186864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Meat, fish and dairy products: </a:t>
            </a:r>
          </a:p>
          <a:p>
            <a:r>
              <a:rPr lang="en-US" dirty="0"/>
              <a:t>matrix and figures</a:t>
            </a:r>
          </a:p>
        </p:txBody>
      </p:sp>
    </p:spTree>
    <p:extLst>
      <p:ext uri="{BB962C8B-B14F-4D97-AF65-F5344CB8AC3E}">
        <p14:creationId xmlns:p14="http://schemas.microsoft.com/office/powerpoint/2010/main" val="327317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felicityr\Desktop\WCRF work\15 May - slides\For Slides\Meat, fish, dairy\Figures\Grape\Meat-fish-dairy-figure-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977" y="542454"/>
            <a:ext cx="6480175" cy="496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01410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felicityr\Desktop\WCRF work\15 May - slides\For Slides\Meat, fish, dairy\Figures\Grape\Meat-fish-dairy-figure-5.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799" y="41627"/>
            <a:ext cx="6480175"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4026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felicityr\Desktop\WCRF work\15 May - slides\For Slides\Meat, fish, dairy\Meat-fish-dairy-matrix-grap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346" y="61783"/>
            <a:ext cx="4035654" cy="590320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felicityr\Desktop\WCRF work\15 May - slides\For Slides\All Matrices\Meat-fish-dairy-matri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786148"/>
            <a:ext cx="4146139" cy="45442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felicityr\Desktop\WCRF work\15 May - slides\For Slides\Meat, fish, dairy\Figures\Grape\Meat-fish-dairy-figure-5.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670011"/>
            <a:ext cx="6480175" cy="4810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4898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felicityr\Desktop\WCRF work\15 May - slides\For Slides\Meat, fish, dairy\Figures\Grape\Meat-fish-dairy-figure-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688" y="587118"/>
            <a:ext cx="6480175" cy="4979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7906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felicityr\Desktop\WCRF work\15 May - slides\For Slides\Meat, fish, dairy\Figures\Grape\Meat-fish-dairy-figure-5.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799" y="192794"/>
            <a:ext cx="6480175" cy="571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5204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felicityr\Desktop\WCRF work\15 May - slides\For Slides\Meat, fish, dairy\Figures\Grape\Meat-fish-dairy-figure-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432892"/>
            <a:ext cx="6480175" cy="5267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42736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felicityr\Desktop\WCRF work\15 May - slides\For Slides\Meat, fish, dairy\Figures\Grape\Meat-fish-dairy-figure-5.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517740"/>
            <a:ext cx="6480175" cy="496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784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felicityr\Desktop\WCRF work\15 May - slides\For Slides\Meat, fish, dairy\Figures\Grape\Meat-fish-dairy-figure-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383" y="546186"/>
            <a:ext cx="6480175" cy="503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2914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felicityr\Desktop\WCRF work\15 May - slides\For Slides\Meat, fish, dairy\Figures\Grape\Meat-fish-dairy-figure-5.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800" y="941817"/>
            <a:ext cx="6480175" cy="419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330438"/>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540</TotalTime>
  <Words>444</Words>
  <Application>Microsoft Macintosh PowerPoint</Application>
  <PresentationFormat>On-screen Show (4:3)</PresentationFormat>
  <Paragraphs>26</Paragraphs>
  <Slides>12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83</cp:revision>
  <cp:lastPrinted>2018-05-02T14:42:14Z</cp:lastPrinted>
  <dcterms:created xsi:type="dcterms:W3CDTF">2018-04-11T08:56:50Z</dcterms:created>
  <dcterms:modified xsi:type="dcterms:W3CDTF">2018-05-17T12:24:09Z</dcterms:modified>
  <cp:category/>
</cp:coreProperties>
</file>